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48" r:id="rId1"/>
  </p:sldMasterIdLst>
  <p:notesMasterIdLst>
    <p:notesMasterId r:id="rId24"/>
  </p:notesMasterIdLst>
  <p:sldIdLst>
    <p:sldId id="276" r:id="rId2"/>
    <p:sldId id="256" r:id="rId3"/>
    <p:sldId id="269" r:id="rId4"/>
    <p:sldId id="268" r:id="rId5"/>
    <p:sldId id="266" r:id="rId6"/>
    <p:sldId id="267" r:id="rId7"/>
    <p:sldId id="271" r:id="rId8"/>
    <p:sldId id="270" r:id="rId9"/>
    <p:sldId id="258" r:id="rId10"/>
    <p:sldId id="259" r:id="rId11"/>
    <p:sldId id="260" r:id="rId12"/>
    <p:sldId id="277" r:id="rId13"/>
    <p:sldId id="262" r:id="rId14"/>
    <p:sldId id="274" r:id="rId15"/>
    <p:sldId id="273" r:id="rId16"/>
    <p:sldId id="275" r:id="rId17"/>
    <p:sldId id="272" r:id="rId18"/>
    <p:sldId id="263" r:id="rId19"/>
    <p:sldId id="261" r:id="rId20"/>
    <p:sldId id="264" r:id="rId21"/>
    <p:sldId id="265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3CC"/>
    <a:srgbClr val="00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D53F2-8A5A-4465-9BE7-086DC0897C62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095FE-6D68-4A6F-BF28-A2EF6B831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095FE-6D68-4A6F-BF28-A2EF6B8314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09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9" r:id="rId1"/>
    <p:sldLayoutId id="2147484850" r:id="rId2"/>
    <p:sldLayoutId id="2147484851" r:id="rId3"/>
    <p:sldLayoutId id="2147484852" r:id="rId4"/>
    <p:sldLayoutId id="2147484853" r:id="rId5"/>
    <p:sldLayoutId id="2147484854" r:id="rId6"/>
    <p:sldLayoutId id="2147484855" r:id="rId7"/>
    <p:sldLayoutId id="2147484856" r:id="rId8"/>
    <p:sldLayoutId id="2147484857" r:id="rId9"/>
    <p:sldLayoutId id="2147484858" r:id="rId10"/>
    <p:sldLayoutId id="21474848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6800" y="533400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আজকের</a:t>
            </a:r>
          </a:p>
          <a:p>
            <a:r>
              <a:rPr lang="bn-BD" sz="4000" dirty="0" smtClean="0">
                <a:solidFill>
                  <a:srgbClr val="00B050"/>
                </a:solidFill>
              </a:rPr>
              <a:t>ক্লাশে</a:t>
            </a:r>
            <a:r>
              <a:rPr lang="bn-BD" sz="3600" dirty="0" smtClean="0">
                <a:solidFill>
                  <a:srgbClr val="00B050"/>
                </a:solidFill>
              </a:rPr>
              <a:t> </a:t>
            </a:r>
            <a:r>
              <a:rPr lang="bn-BD" sz="3600" dirty="0" smtClean="0"/>
              <a:t>    </a:t>
            </a:r>
            <a:r>
              <a:rPr lang="bn-BD" sz="4000" dirty="0" smtClean="0"/>
              <a:t>                                                      </a:t>
            </a:r>
            <a:r>
              <a:rPr lang="bn-BD" sz="4000" dirty="0" smtClean="0">
                <a:solidFill>
                  <a:schemeClr val="bg2">
                    <a:lumMod val="50000"/>
                  </a:schemeClr>
                </a:solidFill>
              </a:rPr>
              <a:t>সবাইকে </a:t>
            </a:r>
          </a:p>
          <a:p>
            <a:r>
              <a:rPr lang="bn-BD" sz="4000" dirty="0" smtClean="0">
                <a:solidFill>
                  <a:srgbClr val="FF0066"/>
                </a:solidFill>
              </a:rPr>
              <a:t>স্বাগতম</a:t>
            </a:r>
            <a:endParaRPr lang="en-US" sz="4000" dirty="0">
              <a:solidFill>
                <a:srgbClr val="FF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09600"/>
            <a:ext cx="4781354" cy="3124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3962400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ক্লাশে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                                         </a:t>
            </a:r>
            <a:r>
              <a:rPr lang="bn-BD" sz="40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সবাইকে </a:t>
            </a:r>
          </a:p>
          <a:p>
            <a:r>
              <a:rPr lang="bn-BD" sz="40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40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44200" y="-2133600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আজকের</a:t>
            </a:r>
          </a:p>
          <a:p>
            <a:r>
              <a:rPr lang="bn-BD" sz="4000" dirty="0" smtClean="0">
                <a:solidFill>
                  <a:srgbClr val="00B050"/>
                </a:solidFill>
              </a:rPr>
              <a:t>ক্লাশে</a:t>
            </a:r>
            <a:r>
              <a:rPr lang="bn-BD" sz="3600" dirty="0" smtClean="0">
                <a:solidFill>
                  <a:srgbClr val="00B050"/>
                </a:solidFill>
              </a:rPr>
              <a:t> </a:t>
            </a:r>
            <a:r>
              <a:rPr lang="bn-BD" sz="3600" dirty="0" smtClean="0"/>
              <a:t>    </a:t>
            </a:r>
            <a:r>
              <a:rPr lang="bn-BD" sz="4000" dirty="0" smtClean="0"/>
              <a:t>                                                      </a:t>
            </a:r>
            <a:r>
              <a:rPr lang="bn-BD" sz="4000" dirty="0" smtClean="0">
                <a:solidFill>
                  <a:schemeClr val="bg2">
                    <a:lumMod val="50000"/>
                  </a:schemeClr>
                </a:solidFill>
              </a:rPr>
              <a:t>সবাইকে </a:t>
            </a:r>
          </a:p>
          <a:p>
            <a:r>
              <a:rPr lang="bn-BD" sz="4000" dirty="0" smtClean="0">
                <a:solidFill>
                  <a:srgbClr val="FF0066"/>
                </a:solidFill>
              </a:rPr>
              <a:t>স্বাগতম</a:t>
            </a:r>
            <a:endParaRPr lang="en-US" sz="4000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008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449552"/>
            <a:ext cx="8368145" cy="138499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[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১] বন নার্সারি কি তা ব্যাখ্যা করতে পারবে</a:t>
            </a:r>
          </a:p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[২] বন নার্সারির বীজ সম্পর্কে</a:t>
            </a:r>
            <a:r>
              <a:rPr lang="en-US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বর্ণ</a:t>
            </a:r>
            <a:r>
              <a:rPr lang="bn-BD" sz="2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[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 করতে পারবে</a:t>
            </a:r>
          </a:p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[৩] বন নার্সারি তৈরির কৌশল ব্যাখ্যা করতে পারবে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533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42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115005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2035176"/>
            <a:ext cx="8001000" cy="37548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ব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ন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নার্সারিঃ বন নার্সারি হলো বনজ চারার আলয় বা চারালয়। যে খানে আধুনিক পদ্ধতি অনুসরন করে বীজ থেকে চারা উৎপাদন করা হয়</a:t>
            </a:r>
          </a:p>
          <a:p>
            <a:endParaRPr lang="bn-BD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নার্সারির প্রয়োজনীয়তাঃ-এমন অনেক  বীজ রয়েছে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যাহা গাছ থেকে সংগ্রহ করার ২৪ঘণ্টার মধ্যে বপন করতে হয় ।এ সব প্রজাতির জন্যে নার্সারি অপরিহার্য। আরও অনেক কারনে নার্সারির প্রয়োজন রয়েছে।</a:t>
            </a: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যেমনঃ[১]সময় মতো উন্নতমানের সুস্থসবল ও বড় চারা পাওয়া যায় ।                                                                                                                                   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[2]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বিভিন্ন বয়সের চারা বিপণন ও বিতরণে সুবিধা হয় ।</a:t>
            </a:r>
          </a:p>
          <a:p>
            <a:r>
              <a:rPr lang="bn-BD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     </a:t>
            </a:r>
          </a:p>
          <a:p>
            <a:r>
              <a:rPr lang="bn-BD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     [৩] অনেক চারা  একসাথে পরিচর্যা করা যায়।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6096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59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8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1901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5334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নার্সারির অবদান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0480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[১] নার্সারিতে কাজ করে অনেকে জীবিকা নির্বাহ করে।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[২] নার্সারি ব্যবসা করে অনেক লোকের অর্থনৈতিক সমৃদ্ধি আসে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0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45"/>
            <a:ext cx="9144000" cy="5715000"/>
          </a:xfrm>
        </p:spPr>
      </p:pic>
      <p:sp>
        <p:nvSpPr>
          <p:cNvPr id="2" name="TextBox 1"/>
          <p:cNvSpPr txBox="1"/>
          <p:nvPr/>
        </p:nvSpPr>
        <p:spPr>
          <a:xfrm>
            <a:off x="304800" y="60198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6019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মধ্যম ভিত্তিক নার্সারি</a:t>
            </a:r>
            <a:endParaRPr lang="en-US" sz="4400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6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9600"/>
            <a:ext cx="8763000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6172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স্থায়িত্ব ভিত্তিক নার্সারি</a:t>
            </a:r>
            <a:endParaRPr lang="en-US" sz="4000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5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399"/>
            <a:ext cx="8458200" cy="54864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58674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অর্থনৈতিক ভিত্তিক নার্সারি</a:t>
            </a:r>
            <a:endParaRPr lang="en-US" sz="4000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5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0" y="0"/>
            <a:ext cx="9150048" cy="5867400"/>
          </a:xfrm>
        </p:spPr>
      </p:pic>
      <p:sp>
        <p:nvSpPr>
          <p:cNvPr id="2" name="TextBox 1"/>
          <p:cNvSpPr txBox="1"/>
          <p:nvPr/>
        </p:nvSpPr>
        <p:spPr>
          <a:xfrm>
            <a:off x="381000" y="59436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ব্যবহার ভিত্তিক নার্সারি</a:t>
            </a:r>
            <a:endParaRPr lang="en-US" sz="4000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3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57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বন নার্সারির ধরন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0322" y="2362200"/>
            <a:ext cx="8229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নার্সারি বিভিন্ন ধরনের হয় </a:t>
            </a:r>
            <a:endParaRPr lang="en-US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যেমনঃ-[ক] মধ্যম  ভিত্তিক নার্সারি 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[খ] স্থায়িত্ব ভিত্তিক নার্সারি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[গ] অর্থনৈতিক ভিত্তিক নার্সারি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[ঘ] ব্যবহার ভিত্তিক নার্সারি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57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828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বনজ বৃক্ষের নামের  এক টি তালিকা তৈরী কর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90800"/>
            <a:ext cx="7868588" cy="330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24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44884"/>
            <a:ext cx="7772400" cy="138499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নাসির উদ্দিন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সিনিয়র শিক্ষক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নদনা আদর্শ উচ্চ 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91" y="2536908"/>
            <a:ext cx="7620000" cy="401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9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048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2766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[১] নার্সারি কি ।</a:t>
            </a:r>
          </a:p>
          <a:p>
            <a:r>
              <a:rPr lang="bn-BD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[২]নার্সারির একটি অবদান লিখ।</a:t>
            </a:r>
            <a:endParaRPr lang="en-US" sz="28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3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5943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আর্থসামাজিক উন্নয়নে বনজ নার্সারি</a:t>
            </a:r>
            <a:r>
              <a:rPr lang="bn-BD" sz="3600" dirty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bn-BD" sz="36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 অবদান ব্যাখ্যা কর</a:t>
            </a:r>
            <a:endParaRPr lang="en-US" sz="3600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52600"/>
            <a:ext cx="8763000" cy="417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56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7526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4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43328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0" y="-1"/>
            <a:ext cx="9131490" cy="6839803"/>
          </a:xfrm>
        </p:spPr>
      </p:pic>
    </p:spTree>
    <p:extLst>
      <p:ext uri="{BB962C8B-B14F-4D97-AF65-F5344CB8AC3E}">
        <p14:creationId xmlns:p14="http://schemas.microsoft.com/office/powerpoint/2010/main" val="105789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990600"/>
            <a:ext cx="870857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1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599"/>
            <a:ext cx="8381999" cy="594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92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01782"/>
            <a:ext cx="8458200" cy="5770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0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381000"/>
            <a:ext cx="8686800" cy="579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8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1782" y="1923502"/>
            <a:ext cx="800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কৃষি শিক্ষা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দশম শ্রেণী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৫ –পাঠঃ-৩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বন নার্সারি</a:t>
            </a:r>
          </a:p>
        </p:txBody>
      </p:sp>
    </p:spTree>
    <p:extLst>
      <p:ext uri="{BB962C8B-B14F-4D97-AF65-F5344CB8AC3E}">
        <p14:creationId xmlns:p14="http://schemas.microsoft.com/office/powerpoint/2010/main" val="173441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2110</TotalTime>
  <Words>259</Words>
  <Application>Microsoft Office PowerPoint</Application>
  <PresentationFormat>On-screen Show (4:3)</PresentationFormat>
  <Paragraphs>53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232</cp:revision>
  <dcterms:created xsi:type="dcterms:W3CDTF">2006-08-16T00:00:00Z</dcterms:created>
  <dcterms:modified xsi:type="dcterms:W3CDTF">2013-07-07T04:31:32Z</dcterms:modified>
</cp:coreProperties>
</file>